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1459" y="-197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0C80-D532-4989-B1B5-E5A8E6CDC5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7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8479-435D-42E5-92FA-70CA6B2F22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7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4E2D-038F-4C33-A80F-A42A724A56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51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4EAC-5327-4AA7-A963-10A7F5610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7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B83-DB5E-4B53-A9E8-B4F43CDA6B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53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F8B3-D401-4994-9BDD-30563D1448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9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C1C-CBDF-4C5F-9FE4-A4A636C826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966B-A693-4529-8506-53B5484CF4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D6CB-C7F6-4286-9BD9-592082FC8C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9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EDAF-BF17-416F-8CFB-23DE01715A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7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6A1-0148-4476-B418-89816D1E7A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1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0FD4-4DC7-4D7F-9346-08FA44C3BC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9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990600"/>
            <a:ext cx="42062400" cy="71323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Optimizing Organ Donation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300" b="1" dirty="0" smtClean="0"/>
              <a:t>Samy </a:t>
            </a:r>
            <a:r>
              <a:rPr lang="en-US" sz="10300" b="1" dirty="0" err="1" smtClean="0"/>
              <a:t>Lafin</a:t>
            </a:r>
            <a:r>
              <a:rPr lang="en-US" sz="10300" b="1" dirty="0" smtClean="0"/>
              <a:t/>
            </a:r>
            <a:br>
              <a:rPr lang="en-US" sz="10300" b="1" dirty="0" smtClean="0"/>
            </a:br>
            <a:r>
              <a:rPr lang="en-US" sz="10300" b="1" dirty="0" smtClean="0"/>
              <a:t>Scott High School - Biology</a:t>
            </a:r>
            <a:endParaRPr lang="en-US" b="1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5" y="1756862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0" y="1821307"/>
            <a:ext cx="2775989" cy="27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023800" y="4804518"/>
            <a:ext cx="46333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RET </a:t>
            </a:r>
            <a:r>
              <a:rPr lang="en-US" altLang="en-US" sz="3600" dirty="0"/>
              <a:t>is funded by the National Science Foundation, grant </a:t>
            </a:r>
            <a:r>
              <a:rPr lang="en-US" altLang="en-US" sz="3600" dirty="0" smtClean="0"/>
              <a:t># EEC-1404766</a:t>
            </a:r>
            <a:endParaRPr lang="en-US" alt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4596" y="7493842"/>
            <a:ext cx="13238018" cy="22402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99442" y="7493842"/>
            <a:ext cx="13238018" cy="22402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364288" y="7493842"/>
            <a:ext cx="13238018" cy="22402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34596" y="7905322"/>
            <a:ext cx="13238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Summer Research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99442" y="7952262"/>
            <a:ext cx="13238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How can we use this?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64288" y="7905321"/>
            <a:ext cx="13238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Why is this important?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206887" y="10115119"/>
            <a:ext cx="13267944" cy="204094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Traveling Salesman Problem (TSP)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Find the shortest route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Number of cities increases = number of solutions increases exponentially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Genetic Algorithms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Computer code that mimics natural evolutionary processes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Two-Opt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Compares distances between two options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Chooses the solution that has less distance</a:t>
            </a:r>
          </a:p>
        </p:txBody>
      </p:sp>
      <p:pic>
        <p:nvPicPr>
          <p:cNvPr id="30" name="Picture 2" descr="http://assets.devx.com/articlefigs/18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60" y="27124204"/>
            <a:ext cx="11659193" cy="330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http://ih.constantcontact.com/fs117/1104694077979/img/151.png?a=1118025560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45" y="4938212"/>
            <a:ext cx="4951860" cy="23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6887" y="30937200"/>
            <a:ext cx="4145027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Graphics: https</a:t>
            </a:r>
            <a:r>
              <a:rPr lang="en-US" sz="2000" dirty="0"/>
              <a:t>://s-media-cache-ak0.pinimg.com/236x/9f/9e/da/9f9eda074c5ca22b20535260b61d50c5.jpg, https://support.sas.com/documentation/cdl/en/ornoaug/65289/HTML/default/images/map002g.png, http://www.tisimgames.com/genetic-algorithm-optimization-in-unity-3d/, http://assets.devx.com/articlefigs/18116.jpg, http://14ofbh43mhks2blp6o3lj28g.wpengine.netdna-cdn.com/wp-content/uploads/2014/01/school-bus.jpg, https://www.bbb.org/globalassets/shared/media/news-center-articles-images/mail/package_delivery.jpg, http://previews.123rf.com/images/btmedia/btmedia0903/btmedia090300027/4496568-Macro-View-of-Computer-Circuits-Motherboard-or-microchip-closeup--Stock-Photo.jpg, http://www.livescience.com/images/i/000/025/668/i235/human-body-systems.jpg?1332445752, https://s-media-cache-ak0.pinimg.com/236x/9f/9e/da/9f9eda074c5ca22b20535260b61d50c5.jpg, http://www.livingneworleans.com/wp-content/uploads/2012/04/donate-life.jpg, http://www.bioethics.com/wp-content/uploads/2014/03/organ-donation-transplantation.jpg, http://www.organdonationscotland.org/sites/default/files/types-of-donation.jpg, https://i.ytimg.com/vi/vSi9eHAFvGA/maxresdefault.jpg, http://smallbeats.childrensomaha.org/wp-content/uploads/2015/01/01.png, http://www.donorrecovery.org/wp-content/uploads/2011/10/Excellus-BlueCross-Blue-Shield-Organ-Donation-Infographic-229x300.jpg </a:t>
            </a:r>
          </a:p>
          <a:p>
            <a:pPr algn="ctr"/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271733" y="10095229"/>
            <a:ext cx="13265727" cy="204094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TSP Applications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School Buses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Postal/Delivery Routes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Computer Microchip Design</a:t>
            </a:r>
            <a:endParaRPr lang="en-US" sz="4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Biological Applications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Engineer Solutions to Biological Problems</a:t>
            </a:r>
            <a:endParaRPr lang="en-US" sz="5400" b="1" dirty="0">
              <a:solidFill>
                <a:schemeClr val="accent4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364288" y="10098162"/>
            <a:ext cx="13265727" cy="20405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>
              <a:solidFill>
                <a:schemeClr val="accent4"/>
              </a:solidFill>
            </a:endParaRP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>
              <a:solidFill>
                <a:schemeClr val="accent4"/>
              </a:solidFill>
            </a:endParaRP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>
              <a:solidFill>
                <a:schemeClr val="accent4"/>
              </a:solidFill>
            </a:endParaRP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Organ Donation</a:t>
            </a: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The Big Idea</a:t>
            </a:r>
            <a:endParaRPr lang="en-US" sz="5400" b="1" dirty="0">
              <a:solidFill>
                <a:schemeClr val="accent4"/>
              </a:solidFill>
            </a:endParaRPr>
          </a:p>
          <a:p>
            <a:pPr algn="ctr"/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>
              <a:solidFill>
                <a:schemeClr val="accent4"/>
              </a:solidFill>
            </a:endParaRP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>
              <a:solidFill>
                <a:schemeClr val="accent4"/>
              </a:solidFill>
            </a:endParaRPr>
          </a:p>
          <a:p>
            <a:pPr algn="ctr"/>
            <a:endParaRPr lang="en-US" sz="4800" b="1" dirty="0" smtClean="0">
              <a:solidFill>
                <a:schemeClr val="accent4"/>
              </a:solidFill>
            </a:endParaRPr>
          </a:p>
          <a:p>
            <a:pPr algn="ctr"/>
            <a:endParaRPr lang="en-US" sz="4800" b="1" dirty="0">
              <a:solidFill>
                <a:schemeClr val="accent4"/>
              </a:solidFill>
            </a:endParaRPr>
          </a:p>
        </p:txBody>
      </p:sp>
      <p:pic>
        <p:nvPicPr>
          <p:cNvPr id="36" name="Picture 2" descr="http://14ofbh43mhks2blp6o3lj28g.wpengine.netdna-cdn.com/wp-content/uploads/2014/01/school-b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317" y="13305574"/>
            <a:ext cx="4248527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ppmapartments.com/blog/wp-content/uploads/2012/10/delivery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228" y="13226883"/>
            <a:ext cx="2567307" cy="25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previews.123rf.com/images/btmedia/btmedia0903/btmedia090300027/4496568-Macro-View-of-Computer-Circuits-Motherboard-or-microchip-closeup--Stock-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5" y="13208289"/>
            <a:ext cx="3966393" cy="26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1332" y="24645096"/>
            <a:ext cx="10812301" cy="5562984"/>
          </a:xfrm>
          <a:prstGeom prst="rect">
            <a:avLst/>
          </a:prstGeom>
        </p:spPr>
      </p:pic>
      <p:pic>
        <p:nvPicPr>
          <p:cNvPr id="40" name="Picture 8" descr="https://s-media-cache-ak0.pinimg.com/236x/9f/9e/da/9f9eda074c5ca22b20535260b61d50c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984" y="16951060"/>
            <a:ext cx="3189566" cy="31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mediad.publicbroadcasting.net/p/wvxu/files/201404/donate-Tissu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5" y="20140627"/>
            <a:ext cx="3622132" cy="26669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http://smallbeats.childrensomaha.org/wp-content/uploads/2015/01/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282" y="23622000"/>
            <a:ext cx="5977021" cy="67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http://www.donorrecovery.org/wp-content/uploads/2011/10/Excellus-BlueCross-Blue-Shield-Organ-Donation-Infographic-229x3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643" y="23631816"/>
            <a:ext cx="5272570" cy="67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http://www.livescience.com/images/i/000/025/668/i235/human-body-systems.jpg?13324457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274" y="17303957"/>
            <a:ext cx="7060198" cy="46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http://i.huffpost.com/gen/1175663/images/o-ORGAN-TRANSPLANT-facebook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36522"/>
          <a:stretch/>
        </p:blipFill>
        <p:spPr bwMode="auto">
          <a:xfrm>
            <a:off x="29605228" y="10750730"/>
            <a:ext cx="4869301" cy="4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s://i.ytimg.com/vi/vSi9eHAFvGA/maxresdefaul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282" y="16237365"/>
            <a:ext cx="11397096" cy="62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s://catalinaprospects.files.wordpress.com/2015/07/organ-donation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898" y="10727887"/>
            <a:ext cx="7510102" cy="42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0957" y="13553152"/>
            <a:ext cx="6510747" cy="41265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698457" y="15317482"/>
            <a:ext cx="1109859" cy="91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http://www.tisimgames.com/wp-content/uploads/2012/11/GA-638x200.pn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00" y="21487032"/>
            <a:ext cx="9954513" cy="31580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2409" y="13517257"/>
            <a:ext cx="5502496" cy="42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2823</TotalTime>
  <Words>154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Optimizing Organ Donation Samy Lafin Scott High School - Biology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Samy Luketich</cp:lastModifiedBy>
  <cp:revision>95</cp:revision>
  <dcterms:created xsi:type="dcterms:W3CDTF">2004-07-26T21:45:23Z</dcterms:created>
  <dcterms:modified xsi:type="dcterms:W3CDTF">2016-07-15T14:45:42Z</dcterms:modified>
  <cp:category>science research poster</cp:category>
</cp:coreProperties>
</file>